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87625" y="1859125"/>
            <a:ext cx="730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This project is regarding employee retention and the reasons employees are leaving Salifort Motors.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16" name="Google Shape;416;p16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17" name="Google Shape;417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Salifort Motors Employee Retention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8" name="Google Shape;418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Factor Affecting Employee Retention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419" name="Google Shape;4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700" y="4021450"/>
            <a:ext cx="3054751" cy="1931675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16"/>
          <p:cNvSpPr txBox="1"/>
          <p:nvPr/>
        </p:nvSpPr>
        <p:spPr>
          <a:xfrm>
            <a:off x="3629025" y="3457575"/>
            <a:ext cx="38673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Data collected from a survey sent by HR to employees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logistic regression model was created to determine which factor has the greatest impact on employee retention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338275" y="5955350"/>
            <a:ext cx="2777400" cy="40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atisfacation_level has the greatest impact on employee retention. It is much more impactful than the 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second highest feature, work_accident.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2" name="Google Shape;422;p16"/>
          <p:cNvSpPr txBox="1"/>
          <p:nvPr/>
        </p:nvSpPr>
        <p:spPr>
          <a:xfrm>
            <a:off x="3427225" y="7771325"/>
            <a:ext cx="4112700" cy="22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Find ways to increase employee satisfaction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Find the highest impactful factor while disregarding satisfaction to see what else influences employee retention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